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035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471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837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719528" y="1825625"/>
            <a:ext cx="50879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073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4589463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094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3367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826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31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764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25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82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0682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075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172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26154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52615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73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ln w="6350">
            <a:solidFill>
              <a:srgbClr val="640000"/>
            </a:solidFill>
          </a:ln>
          <a:solidFill>
            <a:srgbClr val="FF0000"/>
          </a:solidFill>
          <a:effectLst/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080802"/>
              </p:ext>
            </p:extLst>
          </p:nvPr>
        </p:nvGraphicFramePr>
        <p:xfrm>
          <a:off x="675946" y="836788"/>
          <a:ext cx="5260975" cy="33270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8506"/>
                <a:gridCol w="2059508"/>
                <a:gridCol w="2742961"/>
              </a:tblGrid>
              <a:tr h="22426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Анкета участника 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Конкурса презентации «Всё о здоровом питании»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3466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Название работы: Что нужно знать о здоровом питании?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346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Фамилия Имя Отчество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Крупнов Арсений Иванович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</a:tr>
              <a:tr h="96732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</a:rPr>
                        <a:t>2.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Наименование учебного учреждения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Муниципальное бюджетное общеобразовательное учреждение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«Средняя общеобразовательная школа №53» города Набережные Челны Республики Татарстан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</a:tr>
              <a:tr h="58039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</a:rPr>
                        <a:t>3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Адрес учебного заведения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423832, Республика Татарстан  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г. Набережные Челны,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бульвар  Касимова,  дом 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</a:tr>
              <a:tr h="19346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</a:rPr>
                        <a:t>4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Класс участника (возраст)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 класс (13 лет)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</a:tr>
              <a:tr h="38693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</a:rPr>
                        <a:t>5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Телефон для контакта (законных представителей)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8 909 313 60 87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</a:tr>
              <a:tr h="38693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</a:rPr>
                        <a:t>6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Адрес электронной почты (законных представителей)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leilya1976@mail.ru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20" marR="5812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534254" y="1468766"/>
            <a:ext cx="5205143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знать о здоровом питании?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www.culture.ru/storage/images/76d0236890dbbaf392af156d53295a75/af69cfcf91cb5d27aea3d21f4de6981f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513" y="2500297"/>
            <a:ext cx="4264624" cy="239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0" dirty="0" smtClean="0"/>
              <a:t/>
            </a:r>
            <a:br>
              <a:rPr lang="ru-RU" sz="2400" b="0" dirty="0" smtClean="0"/>
            </a:br>
            <a:r>
              <a:rPr lang="ru-RU" sz="2400" b="0" dirty="0"/>
              <a:t/>
            </a:r>
            <a:br>
              <a:rPr lang="ru-RU" sz="2400" b="0" dirty="0"/>
            </a:br>
            <a:r>
              <a:rPr lang="ru-RU" sz="2400" b="0" dirty="0" smtClean="0"/>
              <a:t/>
            </a:r>
            <a:br>
              <a:rPr lang="ru-RU" sz="2400" b="0" dirty="0" smtClean="0"/>
            </a:br>
            <a:r>
              <a:rPr lang="ru-RU" sz="2400" b="0" dirty="0"/>
              <a:t/>
            </a:r>
            <a:br>
              <a:rPr lang="ru-RU" sz="2400" b="0" dirty="0"/>
            </a:br>
            <a:endParaRPr lang="ru-RU" sz="2400" dirty="0"/>
          </a:p>
        </p:txBody>
      </p:sp>
      <p:sp>
        <p:nvSpPr>
          <p:cNvPr id="7" name="Объект 6"/>
          <p:cNvSpPr>
            <a:spLocks noGrp="1"/>
          </p:cNvSpPr>
          <p:nvPr>
            <p:ph idx="13"/>
          </p:nvPr>
        </p:nvSpPr>
        <p:spPr>
          <a:xfrm>
            <a:off x="719528" y="215660"/>
            <a:ext cx="5087912" cy="59613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сё о здоровом питании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здоровое питание?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Правила здорового питания.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Режим питания.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Сбалансированный рацион.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 Правильный питьевой режим.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Исключение вредных продуктов.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Соблюдение правил гигиены.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Здоровое питание -  здоровое будущее.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bubblemom.ru/wp-content/uploads/2019/12/pravilnoe-pitanie-shkolniki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575" y="365125"/>
            <a:ext cx="2714450" cy="2326317"/>
          </a:xfrm>
          <a:prstGeom prst="rect">
            <a:avLst/>
          </a:prstGeom>
          <a:noFill/>
          <a:effectLst>
            <a:softEdge rad="63500"/>
          </a:effectLst>
          <a:scene3d>
            <a:camera prst="perspective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s://ds04.infourok.ru/uploads/ex/0d81/000d2ce0-1a734b34/hello_html_7dee2a82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829" y="3711011"/>
            <a:ext cx="3534084" cy="254314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7306575" y="3196311"/>
            <a:ext cx="37956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"Если бы мы могли дать каждому человеку правильное количество пищи и физических упражнений, не слишком мало и не слишком много, у нас был бы самый безопасный путь к здоровью"</a:t>
            </a:r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—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Гиппократ.</a:t>
            </a:r>
          </a:p>
        </p:txBody>
      </p:sp>
    </p:spTree>
    <p:extLst>
      <p:ext uri="{BB962C8B-B14F-4D97-AF65-F5344CB8AC3E}">
        <p14:creationId xmlns:p14="http://schemas.microsoft.com/office/powerpoint/2010/main" val="3327646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261548" cy="9207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914400" y="365125"/>
            <a:ext cx="4304581" cy="58118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здоровое питание?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9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</a:t>
            </a:r>
            <a:r>
              <a:rPr lang="ru-RU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</a:t>
            </a:r>
            <a:r>
              <a:rPr lang="ru-RU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сбалансированный рацион из натуральных и качественных продуктов, которые удовлетворяют все нужды организма, кроме того, идут ему на пользу.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здоровое горячее питание способствует хорошему настроению, высокой умственной работоспособности, получению новых знаний, успешности, успеваемости, достижению новых свершений в физической культуре и спорте, защите организма от возбудителей инфекционных заболеваний, формированию привычки правильно питаться и здоровых пищевых предпочтений.</a:t>
            </a: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694100" y="365125"/>
            <a:ext cx="3907764" cy="4060226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здорового питания в сочетании с регулярными физическими упражнениями сокращает риск хронических заболеваний и расстройств. 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тем, здоровое и правильное питание – это не строгая изнуряющая диета, не издевательство над организмом и не лишение его радостей, это всего лишь ряд правил, при соблюдении которых можно кардинально изменить себя, обрести новые полезные привычки, красивую фигуру и существенно продлить жизнь. </a:t>
            </a:r>
          </a:p>
          <a:p>
            <a:pPr marL="0" indent="0">
              <a:lnSpc>
                <a:spcPct val="120000"/>
              </a:lnSpc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 descr="https://image.freepik.com/free-vector/food-pyramid-vector-concept-in-flat-design_124507-10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165" y="3983248"/>
            <a:ext cx="2055243" cy="205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486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72200" y="365126"/>
            <a:ext cx="5183188" cy="44575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Сбалансированный рацион</a:t>
            </a:r>
            <a:endParaRPr lang="ru-RU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839788" y="538162"/>
            <a:ext cx="5157787" cy="639094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здорового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питания</a:t>
            </a:r>
            <a:endParaRPr lang="ru-RU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7099540" y="3006725"/>
            <a:ext cx="4106173" cy="31829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составлении рациона питания для ребенка важно соблюдать такие пункты: сбалансированность, регулярность, польза. Жиры, белки и углеводы должны употребляться в соотношении 1:1:4. Советуют максимально исключить копченые, перченые, жареные продукты и сладости, заменив их фруктами и овощами.</a:t>
            </a:r>
          </a:p>
          <a:p>
            <a:endParaRPr lang="ru-RU" dirty="0"/>
          </a:p>
        </p:txBody>
      </p:sp>
      <p:pic>
        <p:nvPicPr>
          <p:cNvPr id="2058" name="Picture 10" descr="https://alexsolor.ru/wp-content/uploads/2013/07/307043_380971652020547_955557555_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396" y="929002"/>
            <a:ext cx="3041499" cy="2487059"/>
          </a:xfrm>
          <a:prstGeom prst="rect">
            <a:avLst/>
          </a:prstGeom>
          <a:noFill/>
          <a:effectLst>
            <a:softEdge rad="31750"/>
          </a:effectLst>
          <a:scene3d>
            <a:camera prst="perspective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84362" y="3821113"/>
            <a:ext cx="5172974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30060" y="1312534"/>
            <a:ext cx="4231944" cy="3714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Обычно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школьника необходим 4-5 кратный прием пищи в течение дня с интервалом не более 3,5-4 часов и желательно в одно и тоже время. При более частом приеме пищи у ребенка может снижаться аппетит или развиваться ожирение. При трехразовом питании в каждый прием ребенок будет употреблять большее количество пищи, а значит процесс ее переваривания будет затруднен, что неблагоприятно скажется на работу желудочно-кишечного тракта.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nachalo4ka.ru/wp-content/uploads/2014/08/budilni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253" y="4925684"/>
            <a:ext cx="1327824" cy="156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503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800855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Питьевой режим</a:t>
            </a:r>
            <a:endParaRPr lang="ru-RU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61049" y="2751826"/>
            <a:ext cx="389914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Для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соблюдения полноценного питьевого режима важно пить в день не менее 1,5-2 литров чистой воды, в зависимости от возраста и массы тела, активности детей. У них всегда с собой должна быть бутылочка с водой, стоит объяснить вред газировок и соков, сократив их потребление до минимума. Из напитков, кроме воды, стоит отдавать предпочтение компотам, морсам или некрепкому чаю, в том числе и травяному. </a:t>
            </a:r>
            <a:endParaRPr lang="ru-RU" dirty="0"/>
          </a:p>
        </p:txBody>
      </p:sp>
      <p:pic>
        <p:nvPicPr>
          <p:cNvPr id="8" name="Рисунок 7" descr="https://estalsch4.edumsko.ru/uploads/3000/2183/section/143456/medkabinet/snimok1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455" y="1052704"/>
            <a:ext cx="2104810" cy="166084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7217338" y="413814"/>
            <a:ext cx="3799373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Исключение вредных </a:t>
            </a:r>
            <a:r>
              <a:rPr lang="ru-RU" sz="2000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продуктов</a:t>
            </a:r>
            <a:endParaRPr lang="ru-RU" sz="20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8" name="Picture 6" descr="https://drasler.ru/wp-content/uploads/2019/05/%D0%95%D0%B4%D0%B0-%D0%B2-%D0%BA%D0%B0%D1%80%D1%82%D0%B8%D0%BD%D0%BA%D0%B0%D1%85-%D0%B4%D0%BB%D1%8F-%D0%B4%D0%B5%D1%82%D0%B5%D0%B9-%D0%BF%D0%BE%D0%B4%D0%B1%D0%BE%D1%80%D0%BA%D0%B0-0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809" y="810832"/>
            <a:ext cx="1922431" cy="157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065034" y="2713547"/>
            <a:ext cx="4183811" cy="364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Опасные 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Газированные напитки. Известные 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утоляющие жажду и поднимающие тонус – кола, спрайт, фанта. В них нет ничего общего с витаминными напитками, приготовленными из натуральных соков. 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Вредные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– состоят из красителей, усилителей вкуса, стабилизаторов, консервантов, сахара, аспартама 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бензоата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натрия, что воистину можно назвать гремучей смесью.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330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7114" y="551837"/>
            <a:ext cx="3420936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Соблюдение правил </a:t>
            </a:r>
            <a:r>
              <a:rPr lang="ru-RU" sz="2000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гигиены</a:t>
            </a:r>
            <a:endParaRPr lang="ru-RU" sz="20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5555" y="3423105"/>
            <a:ext cx="4278702" cy="2646878"/>
          </a:xfrm>
          <a:prstGeom prst="rect">
            <a:avLst/>
          </a:prstGeom>
        </p:spPr>
        <p:txBody>
          <a:bodyPr wrap="square">
            <a:spAutoFit/>
            <a:scene3d>
              <a:camera prst="perspectiveLeft"/>
              <a:lightRig rig="threePt" dir="t"/>
            </a:scene3d>
          </a:bodyPr>
          <a:lstStyle/>
          <a:p>
            <a:pPr algn="just"/>
            <a:r>
              <a:rPr lang="ru-RU" sz="2200" dirty="0" smtClean="0">
                <a:solidFill>
                  <a:srgbClr val="2424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rgbClr val="2424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Мойте </a:t>
            </a:r>
            <a:r>
              <a:rPr lang="ru-RU" dirty="0">
                <a:solidFill>
                  <a:srgbClr val="2424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 перед каждым приемом пищи.</a:t>
            </a:r>
          </a:p>
          <a:p>
            <a:pPr algn="just"/>
            <a:r>
              <a:rPr lang="ru-RU" dirty="0">
                <a:solidFill>
                  <a:srgbClr val="2424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rgbClr val="2424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Мойте </a:t>
            </a:r>
            <a:r>
              <a:rPr lang="ru-RU" dirty="0">
                <a:solidFill>
                  <a:srgbClr val="2424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 правильно. Тщательно не менее 30 секунд намыливайте ладони, пальцы, межпальцевые промежутки, тыльные поверхности кистей, мойте с теплой проточной водой, затем ополосните руки еще раз и вытрите насухо.</a:t>
            </a:r>
            <a:endParaRPr lang="ru-RU" b="0" i="0" dirty="0">
              <a:solidFill>
                <a:srgbClr val="24242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https://serpmr.68edu.ru/wp-content/uploads/2021/02/licnay-gigiena-768x679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https://proinfekcii.ru/wp-content/uploads/2017/10/1_kakVignatParazitov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131" y="947241"/>
            <a:ext cx="2222811" cy="2287666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scene3d>
            <a:camera prst="perspectiveRight"/>
            <a:lightRig rig="threePt" dir="t"/>
          </a:scene3d>
        </p:spPr>
      </p:pic>
      <p:sp>
        <p:nvSpPr>
          <p:cNvPr id="7" name="Прямоугольник 6"/>
          <p:cNvSpPr/>
          <p:nvPr/>
        </p:nvSpPr>
        <p:spPr>
          <a:xfrm>
            <a:off x="6875253" y="347054"/>
            <a:ext cx="3856007" cy="4370427"/>
          </a:xfrm>
          <a:prstGeom prst="rect">
            <a:avLst/>
          </a:prstGeom>
        </p:spPr>
        <p:txBody>
          <a:bodyPr wrap="square">
            <a:spAutoFit/>
            <a:scene3d>
              <a:camera prst="perspectiveRight"/>
              <a:lightRig rig="threePt" dir="t"/>
            </a:scene3d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Здоровое питание -  здоровое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будущее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 здоровье 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это наше будущее.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Здоровье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невозможно обеспечить без рационального сбалансированного питания, которое является необходимым условием их гармоничного роста, физического и нервно-психического развития, способности к обучению, профилактике заболеваний, устойчивости к действию инфекций и других неблагоприятных факторов во все возрастные периоды.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641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стание 9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листание 9" id="{2DC4AFA2-EC7B-4ECF-9292-7D13C5F70B7F}" vid="{4DE799E5-B6E9-4D9C-AE05-7D68CE2E8B7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листание 9</Template>
  <TotalTime>201</TotalTime>
  <Words>199</Words>
  <Application>Microsoft Office PowerPoint</Application>
  <PresentationFormat>Широкоэкранный</PresentationFormat>
  <Paragraphs>59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Calibri</vt:lpstr>
      <vt:lpstr>Times New Roman</vt:lpstr>
      <vt:lpstr>листание 9</vt:lpstr>
      <vt:lpstr>Презентация PowerPoint</vt:lpstr>
      <vt:lpstr>    </vt:lpstr>
      <vt:lpstr>Презентация PowerPoint</vt:lpstr>
      <vt:lpstr>Сбалансированный рацион</vt:lpstr>
      <vt:lpstr>Питьевой режим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23</cp:revision>
  <dcterms:created xsi:type="dcterms:W3CDTF">2016-11-15T09:14:47Z</dcterms:created>
  <dcterms:modified xsi:type="dcterms:W3CDTF">2021-03-06T13:26:40Z</dcterms:modified>
</cp:coreProperties>
</file>